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00" autoAdjust="0"/>
  </p:normalViewPr>
  <p:slideViewPr>
    <p:cSldViewPr snapToGrid="0" showGuides="1">
      <p:cViewPr varScale="1">
        <p:scale>
          <a:sx n="107" d="100"/>
          <a:sy n="107" d="100"/>
        </p:scale>
        <p:origin x="612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380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CFCA7-EDC8-426C-905E-B6C0E8FD2CA7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9AC68-A904-42FB-9376-708081F52A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827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9AC68-A904-42FB-9376-708081F52A8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881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88091-B06A-4C2D-B1D3-454CD4F59910}" type="datetimeFigureOut">
              <a:rPr lang="ko-KR" altLang="en-US" smtClean="0"/>
              <a:t>2021-02-01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D063D-3E40-44BB-A8B9-D9D580133C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60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88091-B06A-4C2D-B1D3-454CD4F59910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D063D-3E40-44BB-A8B9-D9D580133C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473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88091-B06A-4C2D-B1D3-454CD4F59910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D063D-3E40-44BB-A8B9-D9D580133C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493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88091-B06A-4C2D-B1D3-454CD4F59910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D063D-3E40-44BB-A8B9-D9D580133C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78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88091-B06A-4C2D-B1D3-454CD4F59910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D063D-3E40-44BB-A8B9-D9D580133C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742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88091-B06A-4C2D-B1D3-454CD4F59910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D063D-3E40-44BB-A8B9-D9D580133C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366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88091-B06A-4C2D-B1D3-454CD4F59910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D063D-3E40-44BB-A8B9-D9D580133C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611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88091-B06A-4C2D-B1D3-454CD4F59910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D063D-3E40-44BB-A8B9-D9D580133C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456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88091-B06A-4C2D-B1D3-454CD4F59910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D063D-3E40-44BB-A8B9-D9D580133C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364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88091-B06A-4C2D-B1D3-454CD4F59910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D063D-3E40-44BB-A8B9-D9D580133C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43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88091-B06A-4C2D-B1D3-454CD4F59910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D063D-3E40-44BB-A8B9-D9D580133C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015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88091-B06A-4C2D-B1D3-454CD4F59910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D063D-3E40-44BB-A8B9-D9D580133C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20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4419"/>
            <a:ext cx="12192000" cy="8126838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284860" y="4724400"/>
            <a:ext cx="5811140" cy="1220403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ko-KR" altLang="en-US" sz="4000" dirty="0" err="1" smtClean="0">
                <a:ea typeface="나눔고딕 ExtraBold" panose="020D0904000000000000" pitchFamily="50" charset="-127"/>
              </a:rPr>
              <a:t>콩볶는사람들</a:t>
            </a:r>
            <a:r>
              <a:rPr lang="ko-KR" altLang="en-US" sz="4000" dirty="0">
                <a:ea typeface="나눔고딕 ExtraBold" panose="020D0904000000000000" pitchFamily="50" charset="-127"/>
              </a:rPr>
              <a:t> </a:t>
            </a:r>
            <a:r>
              <a:rPr lang="ko-KR" altLang="en-US" sz="4000" dirty="0" smtClean="0">
                <a:ea typeface="나눔고딕 ExtraBold" panose="020D0904000000000000" pitchFamily="50" charset="-127"/>
              </a:rPr>
              <a:t>모바일</a:t>
            </a:r>
            <a:r>
              <a:rPr lang="en-US" altLang="ko-KR" sz="4000" dirty="0" smtClean="0">
                <a:ea typeface="나눔고딕 ExtraBold" panose="020D0904000000000000" pitchFamily="50" charset="-127"/>
              </a:rPr>
              <a:t/>
            </a:r>
            <a:br>
              <a:rPr lang="en-US" altLang="ko-KR" sz="4000" dirty="0" smtClean="0">
                <a:ea typeface="나눔고딕 ExtraBold" panose="020D0904000000000000" pitchFamily="50" charset="-127"/>
              </a:rPr>
            </a:br>
            <a:r>
              <a:rPr lang="ko-KR" altLang="en-US" sz="4000" dirty="0" smtClean="0">
                <a:ea typeface="나눔고딕 ExtraBold" panose="020D0904000000000000" pitchFamily="50" charset="-127"/>
              </a:rPr>
              <a:t>홈페이지 </a:t>
            </a:r>
            <a:r>
              <a:rPr lang="ko-KR" altLang="en-US" sz="4000" dirty="0" err="1" smtClean="0">
                <a:ea typeface="나눔고딕 ExtraBold" panose="020D0904000000000000" pitchFamily="50" charset="-127"/>
              </a:rPr>
              <a:t>리뉴얼</a:t>
            </a:r>
            <a:r>
              <a:rPr lang="ko-KR" altLang="en-US" sz="4000" dirty="0" smtClean="0">
                <a:ea typeface="나눔고딕 ExtraBold" panose="020D0904000000000000" pitchFamily="50" charset="-127"/>
              </a:rPr>
              <a:t> 프로젝트</a:t>
            </a:r>
            <a:endParaRPr lang="ko-KR" altLang="en-US" sz="4000" dirty="0">
              <a:ea typeface="나눔고딕 ExtraBold" panose="020D09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860" y="6051176"/>
            <a:ext cx="355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TEAM 03 </a:t>
            </a:r>
            <a:r>
              <a:rPr lang="ko-KR" altLang="en-US" dirty="0" smtClean="0"/>
              <a:t>정화도</a:t>
            </a:r>
            <a:r>
              <a:rPr lang="en-US" altLang="ko-KR" dirty="0" smtClean="0"/>
              <a:t> | </a:t>
            </a:r>
            <a:r>
              <a:rPr lang="ko-KR" altLang="en-US" dirty="0" smtClean="0"/>
              <a:t>강대영</a:t>
            </a:r>
            <a:r>
              <a:rPr lang="en-US" altLang="ko-KR" dirty="0"/>
              <a:t> </a:t>
            </a:r>
            <a:r>
              <a:rPr lang="en-US" altLang="ko-KR" dirty="0" smtClean="0"/>
              <a:t>| </a:t>
            </a:r>
            <a:r>
              <a:rPr lang="ko-KR" altLang="en-US" dirty="0" smtClean="0"/>
              <a:t>김인성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0282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5012" y="1503437"/>
            <a:ext cx="6611105" cy="3674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 err="1" smtClean="0"/>
              <a:t>콩볶는사람들</a:t>
            </a:r>
            <a:r>
              <a:rPr lang="ko-KR" altLang="en-US" sz="2400" b="1" dirty="0" smtClean="0"/>
              <a:t> 모바일 홈페이지 분석</a:t>
            </a:r>
            <a:endParaRPr lang="en-US" altLang="ko-KR" sz="2400" b="1" dirty="0" smtClean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 err="1" smtClean="0"/>
              <a:t>제작순서</a:t>
            </a:r>
            <a:r>
              <a:rPr lang="ko-KR" altLang="en-US" sz="2400" b="1" dirty="0" smtClean="0"/>
              <a:t> 및 도구</a:t>
            </a:r>
            <a:endParaRPr lang="en-US" altLang="ko-KR" sz="2400" b="1" dirty="0" smtClean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 smtClean="0"/>
              <a:t>시안 </a:t>
            </a:r>
            <a:r>
              <a:rPr lang="en-US" altLang="ko-KR" sz="2400" b="1" dirty="0" smtClean="0"/>
              <a:t>(Adobe XD | Adobe Photoshop)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 smtClean="0"/>
              <a:t>코딩 </a:t>
            </a:r>
            <a:r>
              <a:rPr lang="en-US" altLang="ko-KR" sz="2400" b="1" dirty="0" smtClean="0"/>
              <a:t>(</a:t>
            </a:r>
            <a:r>
              <a:rPr lang="en-US" altLang="ko-KR" sz="2400" b="1" dirty="0" err="1" smtClean="0"/>
              <a:t>VScode</a:t>
            </a:r>
            <a:r>
              <a:rPr lang="en-US" altLang="ko-KR" sz="2400" b="1" dirty="0" smtClean="0"/>
              <a:t> | HTML5 | JavaScript | JQuery)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 smtClean="0"/>
              <a:t>배포 </a:t>
            </a:r>
            <a:r>
              <a:rPr lang="en-US" altLang="ko-KR" sz="2400" b="1" dirty="0" smtClean="0"/>
              <a:t>(GitHub)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dirty="0" err="1" smtClean="0">
                <a:solidFill>
                  <a:schemeClr val="bg1"/>
                </a:solidFill>
              </a:rPr>
              <a:t>콩볶는사람들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|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목차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559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dirty="0" err="1" smtClean="0">
                <a:solidFill>
                  <a:schemeClr val="bg1"/>
                </a:solidFill>
              </a:rPr>
              <a:t>콩볶는사람들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 |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모바일 홈페이지 분석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65" y="1769341"/>
            <a:ext cx="2030518" cy="36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332" y="1769341"/>
            <a:ext cx="2021311" cy="36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0" y="1769341"/>
            <a:ext cx="2010899" cy="360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3823" y="1023170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랜딩페이지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630288" y="1023170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랜딩페이지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스크롤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644332" y="102317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메인메뉴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43440" y="5734071"/>
            <a:ext cx="2010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과다한 </a:t>
            </a:r>
            <a:r>
              <a:rPr lang="ko-KR" altLang="en-US" sz="1400" dirty="0" err="1" smtClean="0"/>
              <a:t>정보노출로</a:t>
            </a:r>
            <a:r>
              <a:rPr lang="ko-KR" altLang="en-US" sz="1400" dirty="0" smtClean="0"/>
              <a:t> 사용자가 혼란을 느낄 수 있음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630288" y="5734070"/>
            <a:ext cx="2010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길어진 스크롤은 쉽게 피로를 느낄 수 있음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8644332" y="5626348"/>
            <a:ext cx="2010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메뉴를 </a:t>
            </a:r>
            <a:r>
              <a:rPr lang="ko-KR" altLang="en-US" sz="1400" dirty="0" err="1" smtClean="0"/>
              <a:t>간략화</a:t>
            </a:r>
            <a:r>
              <a:rPr lang="ko-KR" altLang="en-US" sz="1400" dirty="0" smtClean="0"/>
              <a:t> 하여 접근성을 높을 수 있음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98524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dirty="0" err="1" smtClean="0">
                <a:solidFill>
                  <a:schemeClr val="bg1"/>
                </a:solidFill>
              </a:rPr>
              <a:t>콩볶는사람들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| </a:t>
            </a:r>
            <a:r>
              <a:rPr lang="ko-KR" altLang="en-US" sz="3600" b="1" dirty="0" err="1" smtClean="0">
                <a:solidFill>
                  <a:schemeClr val="bg1"/>
                </a:solidFill>
              </a:rPr>
              <a:t>제작순서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 및 도구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08" y="1989000"/>
            <a:ext cx="1476923" cy="14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149" y="1989000"/>
            <a:ext cx="1472432" cy="14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49" y="4801009"/>
            <a:ext cx="1440000" cy="14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06" y="4801009"/>
            <a:ext cx="1440000" cy="14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063" y="4801009"/>
            <a:ext cx="1440000" cy="14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20" y="4801009"/>
            <a:ext cx="1440000" cy="14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125" y="1989000"/>
            <a:ext cx="2880000" cy="144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8209" y="1088937"/>
            <a:ext cx="4676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1. </a:t>
            </a:r>
            <a:r>
              <a:rPr lang="ko-KR" altLang="en-US" sz="2400" b="1" dirty="0" smtClean="0"/>
              <a:t>시안 </a:t>
            </a:r>
            <a:r>
              <a:rPr lang="en-US" altLang="ko-KR" sz="2400" b="1" dirty="0" smtClean="0"/>
              <a:t>– Adobe XD | Photoshop</a:t>
            </a:r>
            <a:endParaRPr lang="ko-KR" alt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811836" y="3904556"/>
            <a:ext cx="656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2. </a:t>
            </a:r>
            <a:r>
              <a:rPr lang="ko-KR" altLang="en-US" sz="2400" b="1" dirty="0" smtClean="0"/>
              <a:t>코딩 </a:t>
            </a:r>
            <a:r>
              <a:rPr lang="en-US" altLang="ko-KR" sz="2400" b="1" dirty="0" smtClean="0"/>
              <a:t>– </a:t>
            </a:r>
            <a:r>
              <a:rPr lang="en-US" altLang="ko-KR" sz="2400" b="1" dirty="0" err="1" smtClean="0"/>
              <a:t>Vscode</a:t>
            </a:r>
            <a:r>
              <a:rPr lang="en-US" altLang="ko-KR" sz="2400" b="1" dirty="0" smtClean="0"/>
              <a:t> | HTML5 | JavaScript | JQuery</a:t>
            </a:r>
            <a:endParaRPr lang="ko-KR" alt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190079" y="1088937"/>
            <a:ext cx="2440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배포 </a:t>
            </a:r>
            <a:r>
              <a:rPr lang="en-US" altLang="ko-KR" sz="2400" b="1" dirty="0" smtClean="0"/>
              <a:t>- GitHub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4040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dirty="0" err="1" smtClean="0">
                <a:solidFill>
                  <a:schemeClr val="bg1"/>
                </a:solidFill>
              </a:rPr>
              <a:t>콩볶는사람들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|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시안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(Adobe XD | Adobe Photoshop)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23" y="1228165"/>
            <a:ext cx="7778038" cy="50829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07506" y="1228165"/>
            <a:ext cx="34514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XD</a:t>
            </a:r>
            <a:r>
              <a:rPr lang="ko-KR" altLang="en-US" dirty="0" smtClean="0"/>
              <a:t>를 이용해 랜딩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기업소개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오시는 길 페이지 및 </a:t>
            </a:r>
            <a:r>
              <a:rPr lang="ko-KR" altLang="en-US" dirty="0" err="1" smtClean="0"/>
              <a:t>메인메뉴</a:t>
            </a:r>
            <a:r>
              <a:rPr lang="ko-KR" altLang="en-US" dirty="0" smtClean="0"/>
              <a:t> 시안을 제작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랜딩 페이지를 </a:t>
            </a:r>
            <a:r>
              <a:rPr lang="ko-KR" altLang="en-US" dirty="0" err="1" smtClean="0"/>
              <a:t>뷰포트</a:t>
            </a:r>
            <a:r>
              <a:rPr lang="ko-KR" altLang="en-US" dirty="0" smtClean="0"/>
              <a:t> 높이에 맞춰 메인 메뉴와 새 상품 이미지만 출력되도록 설정해서 </a:t>
            </a:r>
            <a:r>
              <a:rPr lang="ko-KR" altLang="en-US" dirty="0" err="1" smtClean="0"/>
              <a:t>가독성을</a:t>
            </a:r>
            <a:r>
              <a:rPr lang="ko-KR" altLang="en-US" dirty="0" smtClean="0"/>
              <a:t> 높임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기업소개 및 오시는 길 페이지를 </a:t>
            </a:r>
            <a:r>
              <a:rPr lang="ko-KR" altLang="en-US" dirty="0" err="1" smtClean="0"/>
              <a:t>메인메뉴</a:t>
            </a:r>
            <a:r>
              <a:rPr lang="ko-KR" altLang="en-US" dirty="0" smtClean="0"/>
              <a:t> 항목에 포함시켜 접근성을 높임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700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dirty="0" err="1" smtClean="0">
                <a:solidFill>
                  <a:schemeClr val="bg1"/>
                </a:solidFill>
              </a:rPr>
              <a:t>콩볶는사람들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|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코딩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(</a:t>
            </a:r>
            <a:r>
              <a:rPr lang="en-US" altLang="ko-KR" sz="3600" b="1" dirty="0" err="1" smtClean="0">
                <a:solidFill>
                  <a:schemeClr val="bg1"/>
                </a:solidFill>
              </a:rPr>
              <a:t>Vscode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)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07506" y="1228165"/>
            <a:ext cx="34514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XD</a:t>
            </a:r>
            <a:r>
              <a:rPr lang="ko-KR" altLang="en-US" dirty="0" smtClean="0"/>
              <a:t>로 작업한 시안을 바탕으로 </a:t>
            </a:r>
            <a:r>
              <a:rPr lang="en-US" altLang="ko-KR" dirty="0" smtClean="0"/>
              <a:t>HTML5, JavaScript, </a:t>
            </a:r>
            <a:r>
              <a:rPr lang="en-US" altLang="ko-KR" dirty="0" err="1" smtClean="0"/>
              <a:t>Jquery</a:t>
            </a:r>
            <a:r>
              <a:rPr lang="ko-KR" altLang="en-US" dirty="0" smtClean="0"/>
              <a:t>를 이용해서 </a:t>
            </a:r>
            <a:r>
              <a:rPr lang="en-US" altLang="ko-KR" dirty="0" err="1" smtClean="0"/>
              <a:t>Vscode</a:t>
            </a:r>
            <a:r>
              <a:rPr lang="ko-KR" altLang="en-US" dirty="0" smtClean="0"/>
              <a:t>로 작업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크롬 브라우저의 개발자 도구를 활용해 실시간으로 </a:t>
            </a:r>
            <a:r>
              <a:rPr lang="ko-KR" altLang="en-US" dirty="0" err="1" smtClean="0"/>
              <a:t>마진값과</a:t>
            </a:r>
            <a:r>
              <a:rPr lang="ko-KR" altLang="en-US" dirty="0" smtClean="0"/>
              <a:t> 이미지 사이즈를 적용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23" y="1228165"/>
            <a:ext cx="7777013" cy="420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45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dirty="0" err="1" smtClean="0">
                <a:solidFill>
                  <a:schemeClr val="bg1"/>
                </a:solidFill>
              </a:rPr>
              <a:t>콩볶는사람들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|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배포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(GitHub)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01253" y="4689999"/>
            <a:ext cx="5589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GitHub</a:t>
            </a:r>
            <a:r>
              <a:rPr lang="ko-KR" altLang="en-US" dirty="0" smtClean="0"/>
              <a:t>를 활용해 팀원과 소통하며 수정 및 </a:t>
            </a:r>
            <a:r>
              <a:rPr lang="ko-KR" altLang="en-US" dirty="0" err="1" smtClean="0"/>
              <a:t>배포작업을</a:t>
            </a:r>
            <a:r>
              <a:rPr lang="ko-KR" altLang="en-US" dirty="0" smtClean="0"/>
              <a:t> 완료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114" y="1228165"/>
            <a:ext cx="2658462" cy="288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69" y="1228165"/>
            <a:ext cx="2658462" cy="28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424" y="1228165"/>
            <a:ext cx="265846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32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204</Words>
  <Application>Microsoft Office PowerPoint</Application>
  <PresentationFormat>와이드스크린</PresentationFormat>
  <Paragraphs>32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나눔고딕</vt:lpstr>
      <vt:lpstr>나눔고딕 ExtraBold</vt:lpstr>
      <vt:lpstr>맑은 고딕</vt:lpstr>
      <vt:lpstr>Arial</vt:lpstr>
      <vt:lpstr>Office 테마</vt:lpstr>
      <vt:lpstr>콩볶는사람들 모바일 홈페이지 리뉴얼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콩볶는사람들 모바일 홈페이지 리뉴얼 프로젝트</dc:title>
  <dc:creator>i7C</dc:creator>
  <cp:lastModifiedBy>i7C</cp:lastModifiedBy>
  <cp:revision>10</cp:revision>
  <dcterms:created xsi:type="dcterms:W3CDTF">2021-02-01T06:08:19Z</dcterms:created>
  <dcterms:modified xsi:type="dcterms:W3CDTF">2021-02-01T07:17:13Z</dcterms:modified>
</cp:coreProperties>
</file>